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66" r:id="rId3"/>
    <p:sldId id="264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5" autoAdjust="0"/>
    <p:restoredTop sz="94727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2C00A-2137-4224-997A-D2C37E0BF035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F19BC-D256-4871-81A1-BE460AA455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245 Billion years ago, long before there were any people, there were Dinosaurs. Dinosaurs were one of several kinds of </a:t>
            </a:r>
            <a:r>
              <a:rPr lang="en-US" sz="1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prehistoric reptiles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that lived during  the "Age of Reptiles."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F19BC-D256-4871-81A1-BE460AA455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D4619FE-E923-455A-8F30-A3E4FDE4442F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CCDC6CE-ECD6-4425-9F3F-3492C03AF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62000" y="4800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Georgia" pitchFamily="18" charset="0"/>
              <a:ea typeface="BatangChe" pitchFamily="49" charset="-127"/>
            </a:endParaRPr>
          </a:p>
          <a:p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By: Jessica Gumbert, Laura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Sarcione</a:t>
            </a:r>
            <a:r>
              <a:rPr lang="en-US" sz="32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, and  Corey </a:t>
            </a:r>
            <a:r>
              <a:rPr lang="en-US" sz="32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eorgia" pitchFamily="18" charset="0"/>
                <a:ea typeface="BatangChe" pitchFamily="49" charset="-127"/>
              </a:rPr>
              <a:t>Klauder</a:t>
            </a:r>
            <a:endParaRPr lang="en-US" sz="32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Georgia" pitchFamily="18" charset="0"/>
              <a:ea typeface="BatangChe" pitchFamily="49" charset="-127"/>
            </a:endParaRPr>
          </a:p>
          <a:p>
            <a:endParaRPr lang="en-US" sz="2000" b="1" dirty="0" smtClean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990600"/>
            <a:ext cx="8229600" cy="1361726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An Introduction to the World of Dinosaurs</a:t>
            </a:r>
            <a:endParaRPr lang="en-US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609600" y="12192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 smtClean="0">
                <a:latin typeface="Chiller LET" pitchFamily="2" charset="0"/>
              </a:rPr>
              <a:t>Where Did the Dinosaurs live</a:t>
            </a:r>
            <a:br>
              <a:rPr lang="en-US" sz="7200" dirty="0" smtClean="0">
                <a:latin typeface="Chiller LET" pitchFamily="2" charset="0"/>
              </a:rPr>
            </a:br>
            <a:r>
              <a:rPr lang="en-US" sz="7200" dirty="0" smtClean="0">
                <a:latin typeface="Chiller LET" pitchFamily="2" charset="0"/>
              </a:rPr>
              <a:t>&amp; When did the Dinosaurs live?</a:t>
            </a:r>
            <a:endParaRPr lang="en-US" sz="7200" dirty="0">
              <a:latin typeface="Chiller LET" pitchFamily="2" charset="0"/>
            </a:endParaRPr>
          </a:p>
        </p:txBody>
      </p:sp>
      <p:pic>
        <p:nvPicPr>
          <p:cNvPr id="7" name="Picture 7" descr="Mur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4953000"/>
            <a:ext cx="8382000" cy="1433513"/>
          </a:xfr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685800" y="1600200"/>
            <a:ext cx="8229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 They lived in many different habitats, from open plains to forests to the edges of swamps, lakes, and oceans. 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7" name="Picture 15" descr="j01115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9263" y="0"/>
            <a:ext cx="2344737" cy="6858000"/>
          </a:xfrm>
          <a:prstGeom prst="rect">
            <a:avLst/>
          </a:prstGeom>
          <a:noFill/>
        </p:spPr>
      </p:pic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en-US" sz="7200" dirty="0">
                <a:latin typeface="Chiller LET" pitchFamily="2" charset="0"/>
              </a:rPr>
              <a:t>What did Dinosaurs Eat?</a:t>
            </a:r>
          </a:p>
        </p:txBody>
      </p:sp>
      <p:pic>
        <p:nvPicPr>
          <p:cNvPr id="13333" name="Picture 21" descr="AN02010_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43000"/>
            <a:ext cx="3465513" cy="5257800"/>
          </a:xfrm>
          <a:noFill/>
          <a:ln/>
        </p:spPr>
      </p:pic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3581400" y="1219200"/>
            <a:ext cx="28194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Book Antiqua" pitchFamily="18" charset="0"/>
                <a:cs typeface="JasmineUPC" pitchFamily="18" charset="-34"/>
              </a:rPr>
              <a:t>Some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Dinosaurs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ate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meat. These Dinosaurs 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are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called carnivores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.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Book Antiqua" pitchFamily="18" charset="0"/>
                <a:cs typeface="JasmineUPC" pitchFamily="18" charset="-34"/>
              </a:rPr>
              <a:t>Some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Dinosaurs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ate plants. </a:t>
            </a: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These  </a:t>
            </a:r>
            <a:r>
              <a:rPr lang="en-US" sz="2800" dirty="0">
                <a:latin typeface="Book Antiqua" pitchFamily="18" charset="0"/>
                <a:cs typeface="JasmineUPC" pitchFamily="18" charset="-34"/>
              </a:rPr>
              <a:t>are called herbivores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8229600" cy="1398587"/>
          </a:xfrm>
        </p:spPr>
        <p:txBody>
          <a:bodyPr/>
          <a:lstStyle/>
          <a:p>
            <a:r>
              <a:rPr lang="en-US" dirty="0" smtClean="0"/>
              <a:t>Examples of Plant eating Dinosaurs (Herbivores)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3105835"/>
            <a:ext cx="358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Barapasaurus_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667000"/>
            <a:ext cx="2667000" cy="2127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7000" y="47244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Sauropod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50292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Stegosaurs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7174" name="Picture 6" descr="http://www.directtoys.co.nz/shop/images/Stegosaur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667000"/>
            <a:ext cx="2514600" cy="21336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533400" y="3886200"/>
            <a:ext cx="22860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>
                <a:solidFill>
                  <a:schemeClr val="bg1"/>
                </a:solidFill>
              </a:rPr>
              <a:t>Ankylosaurus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4" name="Picture 13" descr="rm_ankylosaur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819400"/>
            <a:ext cx="2514600" cy="214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Meat eating Dinosaurs (Carnivores)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953000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*T-Rex</a:t>
            </a:r>
            <a:r>
              <a:rPr lang="en-US" dirty="0" smtClean="0"/>
              <a:t>	     *</a:t>
            </a:r>
            <a:r>
              <a:rPr lang="en-US" b="1" dirty="0" smtClean="0"/>
              <a:t>  Allosaurus     *</a:t>
            </a:r>
            <a:r>
              <a:rPr lang="en-US" b="1" dirty="0" err="1" smtClean="0"/>
              <a:t>Protoceratops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2052" name="Picture 4" descr="http://childabuseheadlines.com/wp-content/uploads/2009/11/dinosaurs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2590800" cy="2840575"/>
          </a:xfrm>
          <a:prstGeom prst="rect">
            <a:avLst/>
          </a:prstGeom>
          <a:noFill/>
        </p:spPr>
      </p:pic>
      <p:pic>
        <p:nvPicPr>
          <p:cNvPr id="2056" name="Picture 8" descr="http://images.stanzapub.com/readers/2009/07/21/protoceratopsbw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895600"/>
            <a:ext cx="2783759" cy="1438276"/>
          </a:xfrm>
          <a:prstGeom prst="rect">
            <a:avLst/>
          </a:prstGeom>
          <a:noFill/>
        </p:spPr>
      </p:pic>
      <p:pic>
        <p:nvPicPr>
          <p:cNvPr id="2058" name="Picture 10" descr="http://images.stanzapub.com/readers/2009/07/21/allosaurus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905000"/>
            <a:ext cx="2209800" cy="294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48600" cy="1249362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Chiller LET" pitchFamily="2" charset="0"/>
              </a:rPr>
              <a:t>Some Dinosaur Fun Facts:</a:t>
            </a:r>
            <a:endParaRPr lang="en-US" sz="7200" dirty="0">
              <a:latin typeface="Chiller LET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7848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Dinosaurs were reptiles and most of them hatched from eggs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 smtClean="0">
              <a:latin typeface="Book Antiqua" pitchFamily="18" charset="0"/>
              <a:cs typeface="JasmineUPC" pitchFamily="18" charset="-34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 They came in all different shapes and sizes.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Scientists aren't sure what color dinosaurs were. Some think dinosaurs have been as colorful as many birds are today.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 smtClean="0">
                <a:latin typeface="Book Antiqua" pitchFamily="18" charset="0"/>
                <a:cs typeface="JasmineUPC" pitchFamily="18" charset="-34"/>
              </a:rPr>
              <a:t>Currently there are 404 known kinds of Dinosaurs that once existed.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en-US" sz="3200" dirty="0" smtClean="0">
              <a:latin typeface="Book Antiqua" pitchFamily="18" charset="0"/>
              <a:cs typeface="JasmineUPC" pitchFamily="18" charset="-3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http://www.dinosaurjungle.com/dinosaur_species.php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438</TotalTime>
  <Words>193</Words>
  <Application>Microsoft Office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An Introduction to the World of Dinosaurs</vt:lpstr>
      <vt:lpstr>Where Did the Dinosaurs live &amp; When did the Dinosaurs live?</vt:lpstr>
      <vt:lpstr>What did Dinosaurs Eat?</vt:lpstr>
      <vt:lpstr>Examples of Plant eating Dinosaurs (Herbivores)</vt:lpstr>
      <vt:lpstr>Examples of Meat eating Dinosaurs (Carnivores)</vt:lpstr>
      <vt:lpstr>Some Dinosaur Fun Facts: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Dinosaurs</dc:title>
  <dc:creator>NeumannU</dc:creator>
  <cp:lastModifiedBy>KU</cp:lastModifiedBy>
  <cp:revision>48</cp:revision>
  <dcterms:created xsi:type="dcterms:W3CDTF">2010-12-03T16:34:19Z</dcterms:created>
  <dcterms:modified xsi:type="dcterms:W3CDTF">2010-12-11T14:59:13Z</dcterms:modified>
</cp:coreProperties>
</file>